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4660"/>
  </p:normalViewPr>
  <p:slideViewPr>
    <p:cSldViewPr snapToGrid="0">
      <p:cViewPr varScale="1">
        <p:scale>
          <a:sx n="83" d="100"/>
          <a:sy n="83" d="100"/>
        </p:scale>
        <p:origin x="38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92644-0E20-4117-BE23-2967B983A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AEA0B-6B1B-4156-96A2-7F52A6FF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646CE-F5B4-485A-AA09-22B5DBD10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638F1-DAC0-415A-8EA5-2D170BC2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61851-B36E-4B64-A1AD-D968B56D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6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ECB5B-E63A-48F3-B825-61501B2A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F35781-B87B-4AAC-9F3F-F453CE048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EECE9-5575-404C-B61B-4F29011A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259C1-0577-475C-9395-E40CD8C0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A4E47-4641-4BE9-8450-CF8DF25B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2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CB2B8D-18C6-4896-8534-A4B7463ED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C7826-68BD-45DC-B318-429D8E851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4EC25-E8CC-4A5B-B544-D4EF7865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AB95A-9BBE-4C1F-9529-6750140FB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AFE7A-4EA5-4D7F-A9D2-3DB2A898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4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E1CC9-586C-4201-AC86-402EADDAC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D7837-6A30-47F3-AB05-4A6FA17E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E517F-2C77-4947-8A0E-E67B5D48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3CFAE-6B33-4C0B-BE24-72514587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12F98-4444-4C14-91F7-0EC93AFBA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2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36E6-432A-4C52-AA5B-1269A6B11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CC4EE-BACA-4CB4-B62B-9C41253F9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03031-0526-45BF-A00B-6B1E9BA46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FC75F-5621-41FC-9947-AE90D8E01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CB153-5CFE-40B0-8746-30023FA9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7A432-A535-4355-B16B-0F1984BB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85C0E-BAF5-447A-96EA-16DFA2739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4A888-706D-44E8-B072-55AE02DA6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470E4-99FF-4E88-BA3E-B960DB9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FEA36-C472-42BB-AFEE-B5C05DDB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4A569-FF04-4655-929E-A6CC3E4F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8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5ED48-F823-47BE-9C99-3D94A3F4F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0A310-AA7A-424E-A6B2-A37A738E6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F548E-18F7-48FD-9634-EAEA0A2EC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818B0-4DA9-4799-AC01-E55486CB39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707D17-03EF-4DBF-887E-3856652BAA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A2221-4ADA-48AD-9583-7C36F32B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624325-F4FC-4F49-81B2-BD7B4244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A7863-8D75-4567-9935-4A0A9ED8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D644C-8342-4514-9F4F-20F7C4812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33B96D-8D5F-46E9-9870-1D236243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63BE0-1947-4180-86D7-4526E13A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13E35-5293-4533-9948-B6A6ECE2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8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77A63-8D68-45C8-AA4E-95139531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345A6-80A1-4C18-9533-6900CBA2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C5CD4-498B-4385-BC7D-96D7D595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2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59E14-C1EA-4FBB-A790-9E5CF7A94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6E578-B01B-447C-946C-98DAF1078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8EB08-E251-4B45-8F5E-7A4AAD97E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0C1B4-8B7B-4E04-A9C6-D9963FC0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0EF4E-AA17-4222-B94C-D0F03650B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F939A-63CF-43A9-B4E2-ACDC4BBC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8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99990-BA44-4300-A1FC-BC9878B8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238713-B894-48A9-ABEA-D9B137B0E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70000-A3D9-4B18-9AC1-86A1F6F6B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B2AFF-6FE0-43A5-8351-552871089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F0F59-F045-439F-9F00-18C167957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DC1DA0-CEC8-4A39-ACB0-DDFB6D231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1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49C3CD-8AFE-431E-B72B-613C2ECC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2C329-05C2-4A89-A354-9EB3F9FA6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55D22-32DB-4D28-97CA-DD9F88351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2AD21-2FC5-4CAA-8648-D7B08A397002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E7BA5-6E50-41DE-BFD9-D27519B24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B3CCB-9E17-4AE7-A276-183D9D609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8BC1-5358-4D82-91DE-6C2FB19FD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1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7E647-ABD6-4C21-AA0F-BBFB63582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4508"/>
            <a:ext cx="10515600" cy="530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effectLst/>
                <a:latin typeface="Zanzabar"/>
                <a:ea typeface="Calibri" panose="020F0502020204030204" pitchFamily="34" charset="0"/>
                <a:cs typeface="Al Tarikh"/>
              </a:rPr>
              <a:t>Orak Shrine Fez Case Raffle</a:t>
            </a:r>
            <a:br>
              <a:rPr lang="en-US" sz="4800" dirty="0">
                <a:solidFill>
                  <a:srgbClr val="FF0000"/>
                </a:solidFill>
                <a:effectLst/>
                <a:latin typeface="Zanzabar"/>
                <a:ea typeface="Calibri" panose="020F0502020204030204" pitchFamily="34" charset="0"/>
                <a:cs typeface="Al Tarikh"/>
              </a:rPr>
            </a:br>
            <a:r>
              <a:rPr lang="en-US" sz="1800" b="1" dirty="0">
                <a:solidFill>
                  <a:srgbClr val="FF0000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$20/ticket,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only 50 </a:t>
            </a:r>
            <a:r>
              <a:rPr lang="en-US" sz="1800" b="1" dirty="0">
                <a:solidFill>
                  <a:srgbClr val="FF0000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tickets will be sold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42D06-5845-4393-8A07-5F615D79D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46909"/>
            <a:ext cx="5181600" cy="4930054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Custom Wooden Fez Case with personalization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(3 lines on lid, 2 designs on sides)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Dubai" panose="020B0503030403030204" pitchFamily="34" charset="-7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Winner receives a gift certificate for the fez case.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This is a custom, made-to-order Fez Case and the winner will work with the craftsman for the final customization.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Expected delivery is six to eight weeks, but may be longer based on the degree of customization work the winner chooses.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Dubai" panose="020B0503030403030204" pitchFamily="34" charset="-7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roceeds benefit Orak Shrine and are Not Tax-Deductible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Dubai" panose="020B0503030403030204" pitchFamily="34" charset="-7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Drawing held when 50 tickets are sold.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Dubai" panose="020B0503030403030204" pitchFamily="34" charset="-7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effectLst/>
              <a:latin typeface="Dubai" panose="020B0503030403030204" pitchFamily="34" charset="-7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000" b="1" dirty="0">
              <a:latin typeface="Dubai" panose="020B0503030403030204" pitchFamily="34" charset="-7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00" b="1" dirty="0"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License #: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003265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095B6BE-8A2E-408A-9A22-9C51AFC88C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77925" y="1145310"/>
            <a:ext cx="4375875" cy="4351338"/>
          </a:xfrm>
        </p:spPr>
      </p:pic>
      <p:sp>
        <p:nvSpPr>
          <p:cNvPr id="6" name="Text Box 8">
            <a:extLst>
              <a:ext uri="{FF2B5EF4-FFF2-40B4-BE49-F238E27FC236}">
                <a16:creationId xmlns:a16="http://schemas.microsoft.com/office/drawing/2014/main" id="{940D1D05-D49E-40F5-A44A-22E85D1D5A12}"/>
              </a:ext>
            </a:extLst>
          </p:cNvPr>
          <p:cNvSpPr txBox="1"/>
          <p:nvPr/>
        </p:nvSpPr>
        <p:spPr>
          <a:xfrm>
            <a:off x="2590800" y="5699123"/>
            <a:ext cx="6858000" cy="8972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>
                <a:solidFill>
                  <a:srgbClr val="FF0000"/>
                </a:solidFill>
                <a:effectLst/>
                <a:latin typeface="Dubai" panose="020B0503030403030204" pitchFamily="34" charset="-78"/>
                <a:ea typeface="Calibri" panose="020F0502020204030204" pitchFamily="34" charset="0"/>
                <a:cs typeface="Times New Roman" panose="02020603050405020304" pitchFamily="18" charset="0"/>
              </a:rPr>
              <a:t>Tickets Available from Any Divan Member or at the Orak Office during Business Hours</a:t>
            </a: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28F545-182D-4EBD-A550-85129B048B1B}"/>
              </a:ext>
            </a:extLst>
          </p:cNvPr>
          <p:cNvSpPr/>
          <p:nvPr/>
        </p:nvSpPr>
        <p:spPr>
          <a:xfrm>
            <a:off x="92364" y="64655"/>
            <a:ext cx="11951854" cy="66501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72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Dubai</vt:lpstr>
      <vt:lpstr>Symbol</vt:lpstr>
      <vt:lpstr>Zanzabar</vt:lpstr>
      <vt:lpstr>Office Theme</vt:lpstr>
      <vt:lpstr>Orak Shrine Fez Case Raffle $20/ticket, only 50 tickets will be sold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Orak Shrine Fez Case Raffle $20/ticket, only 50 tickets will be sold  </dc:title>
  <dc:creator>Eric Pittman</dc:creator>
  <cp:lastModifiedBy>Eric Pittman</cp:lastModifiedBy>
  <cp:revision>1</cp:revision>
  <dcterms:created xsi:type="dcterms:W3CDTF">2021-09-03T18:57:23Z</dcterms:created>
  <dcterms:modified xsi:type="dcterms:W3CDTF">2021-09-03T18:57:31Z</dcterms:modified>
</cp:coreProperties>
</file>